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358" r:id="rId4"/>
    <p:sldId id="370" r:id="rId5"/>
    <p:sldId id="357" r:id="rId6"/>
    <p:sldId id="371" r:id="rId7"/>
    <p:sldId id="372" r:id="rId8"/>
    <p:sldId id="373" r:id="rId9"/>
    <p:sldId id="374" r:id="rId10"/>
    <p:sldId id="375" r:id="rId1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39" autoAdjust="0"/>
    <p:restoredTop sz="94660"/>
  </p:normalViewPr>
  <p:slideViewPr>
    <p:cSldViewPr>
      <p:cViewPr varScale="1">
        <p:scale>
          <a:sx n="90" d="100"/>
          <a:sy n="90" d="100"/>
        </p:scale>
        <p:origin x="822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0C044E-DAA5-411C-8CC0-8608F0241954}" type="datetimeFigureOut">
              <a:rPr lang="en-US" smtClean="0"/>
              <a:t>1/14/2017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2A9D72-157A-45B0-A9DD-5B2C8D7697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568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A9D72-157A-45B0-A9DD-5B2C8D76977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6147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A9D72-157A-45B0-A9DD-5B2C8D76977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6147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A9D72-157A-45B0-A9DD-5B2C8D76977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6147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A9D72-157A-45B0-A9DD-5B2C8D76977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6147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1/14/2017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29369" y="1569751"/>
            <a:ext cx="9144000" cy="1102519"/>
          </a:xfrm>
        </p:spPr>
        <p:txBody>
          <a:bodyPr anchor="t">
            <a:noAutofit/>
          </a:bodyPr>
          <a:lstStyle/>
          <a:p>
            <a:r>
              <a:rPr lang="en-US" dirty="0"/>
              <a:t> Formalizing Relations and Functions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2617" y="2936684"/>
            <a:ext cx="6400800" cy="1314450"/>
          </a:xfrm>
        </p:spPr>
        <p:txBody>
          <a:bodyPr/>
          <a:lstStyle/>
          <a:p>
            <a:r>
              <a:rPr lang="en-US" dirty="0"/>
              <a:t>Unit 4 Lesson 6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8150"/>
            <a:ext cx="9144000" cy="11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332" y="242601"/>
            <a:ext cx="8938519" cy="478155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</a:rPr>
              <a:t>Problem 2: Use the vertical line test to determine whether the relation represented by the graph is a function or not.  	</a:t>
            </a:r>
          </a:p>
          <a:p>
            <a:pPr marL="0" indent="0">
              <a:spcAft>
                <a:spcPts val="600"/>
              </a:spcAft>
              <a:buNone/>
            </a:pPr>
            <a:endParaRPr lang="en-US" sz="2400" b="1" dirty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endParaRPr lang="en-US" sz="2400" b="1" dirty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endParaRPr lang="en-US" sz="2400" b="1" dirty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br>
              <a:rPr lang="en-US" sz="2400" dirty="0"/>
            </a:br>
            <a:br>
              <a:rPr lang="en-US" sz="2400" dirty="0"/>
            </a:b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br>
              <a:rPr lang="en-US" sz="2400" dirty="0"/>
            </a:br>
            <a:r>
              <a:rPr lang="en-US" sz="2400" dirty="0"/>
              <a:t>Since the vertical line test is passed, the graph represents a </a:t>
            </a:r>
            <a:r>
              <a:rPr lang="en-US" sz="2400" b="1" dirty="0"/>
              <a:t>function.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1" y="-19050"/>
            <a:ext cx="4495799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FORMALIZING RELATIONS AND FUNCTIONS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3787507" y="1123950"/>
            <a:ext cx="0" cy="274320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V="1">
            <a:off x="2251113" y="2495549"/>
            <a:ext cx="3072788" cy="1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val 1"/>
          <p:cNvSpPr/>
          <p:nvPr/>
        </p:nvSpPr>
        <p:spPr>
          <a:xfrm>
            <a:off x="2914550" y="1676300"/>
            <a:ext cx="114500" cy="1145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352800" y="2876550"/>
            <a:ext cx="114500" cy="1145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3730257" y="1962150"/>
            <a:ext cx="114500" cy="1145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225814" y="2877469"/>
            <a:ext cx="114500" cy="1145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4724400" y="1619050"/>
            <a:ext cx="114500" cy="1145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2971800" y="1311466"/>
            <a:ext cx="0" cy="2057400"/>
          </a:xfrm>
          <a:prstGeom prst="straightConnector1">
            <a:avLst/>
          </a:prstGeom>
          <a:ln w="12700">
            <a:solidFill>
              <a:schemeClr val="tx1"/>
            </a:solidFill>
            <a:prstDash val="lg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3388016" y="1319499"/>
            <a:ext cx="0" cy="2057400"/>
          </a:xfrm>
          <a:prstGeom prst="straightConnector1">
            <a:avLst/>
          </a:prstGeom>
          <a:ln w="12700">
            <a:solidFill>
              <a:schemeClr val="tx1"/>
            </a:solidFill>
            <a:prstDash val="lg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4282404" y="1308482"/>
            <a:ext cx="0" cy="2057400"/>
          </a:xfrm>
          <a:prstGeom prst="straightConnector1">
            <a:avLst/>
          </a:prstGeom>
          <a:ln w="12700">
            <a:solidFill>
              <a:schemeClr val="tx1"/>
            </a:solidFill>
            <a:prstDash val="lg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4770633" y="1306217"/>
            <a:ext cx="0" cy="2057400"/>
          </a:xfrm>
          <a:prstGeom prst="straightConnector1">
            <a:avLst/>
          </a:prstGeom>
          <a:ln w="12700">
            <a:solidFill>
              <a:schemeClr val="tx1"/>
            </a:solidFill>
            <a:prstDash val="lg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25235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-19050"/>
            <a:ext cx="4495799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FORMALIZING RELATIONS AND FUNCTIONS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666750"/>
            <a:ext cx="8686800" cy="425730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/>
              <a:t>Write the domain and range of relations and identify whether</a:t>
            </a:r>
            <a:br>
              <a:rPr lang="en-US" sz="2400" dirty="0"/>
            </a:br>
            <a:r>
              <a:rPr lang="en-US" sz="2400" dirty="0"/>
              <a:t>the relation is function or not </a:t>
            </a:r>
            <a:br>
              <a:rPr lang="en-US" sz="2400" dirty="0"/>
            </a:b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</a:p>
          <a:p>
            <a:r>
              <a:rPr lang="en-US" sz="2400" dirty="0"/>
              <a:t>Relation</a:t>
            </a:r>
          </a:p>
          <a:p>
            <a:r>
              <a:rPr lang="en-US" sz="2400" dirty="0"/>
              <a:t>Function</a:t>
            </a:r>
          </a:p>
          <a:p>
            <a:r>
              <a:rPr lang="en-US" sz="2400" dirty="0"/>
              <a:t>Domain and Range</a:t>
            </a:r>
          </a:p>
          <a:p>
            <a:r>
              <a:rPr lang="en-US" sz="2400" dirty="0"/>
              <a:t>Vertical line test</a:t>
            </a:r>
            <a:br>
              <a:rPr lang="en-US" sz="2400" dirty="0"/>
            </a:b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87217" y="198533"/>
                <a:ext cx="8938519" cy="4781550"/>
              </a:xfrm>
            </p:spPr>
            <p:txBody>
              <a:bodyPr>
                <a:noAutofit/>
              </a:bodyPr>
              <a:lstStyle/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b="1" u="sng" dirty="0">
                    <a:solidFill>
                      <a:srgbClr val="0070C0"/>
                    </a:solidFill>
                  </a:rPr>
                  <a:t>Relation definition</a:t>
                </a:r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dirty="0"/>
                  <a:t>A relation between two sets is a collection of ordered pairs containing one object from each set. If the object </a:t>
                </a:r>
                <a:r>
                  <a:rPr lang="en-US" sz="2400" b="1" i="1" dirty="0"/>
                  <a:t>x </a:t>
                </a:r>
                <a:r>
                  <a:rPr lang="en-US" sz="2400" dirty="0"/>
                  <a:t>is from the first set and object </a:t>
                </a:r>
                <a:r>
                  <a:rPr lang="en-US" sz="2400" b="1" i="1" dirty="0"/>
                  <a:t>y </a:t>
                </a:r>
                <a:r>
                  <a:rPr lang="en-US" sz="2400" dirty="0"/>
                  <a:t>is from the second set, then the objects are related if </a:t>
                </a:r>
                <a:r>
                  <a:rPr lang="en-US" sz="2400" b="1" dirty="0"/>
                  <a:t>(</a:t>
                </a:r>
                <a:r>
                  <a:rPr lang="en-US" sz="2400" b="1" i="1" dirty="0"/>
                  <a:t>x</a:t>
                </a:r>
                <a:r>
                  <a:rPr lang="en-US" sz="2400" b="1" dirty="0"/>
                  <a:t>,</a:t>
                </a:r>
                <a:r>
                  <a:rPr lang="en-US" sz="2400" b="1" i="1" dirty="0"/>
                  <a:t>y</a:t>
                </a:r>
                <a:r>
                  <a:rPr lang="en-US" sz="2400" b="1" dirty="0"/>
                  <a:t>) </a:t>
                </a:r>
                <a:r>
                  <a:rPr lang="en-US" sz="2400" dirty="0"/>
                  <a:t>is in the relation. It is represented by </a:t>
                </a:r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</a:t>
                </a:r>
                <a:r>
                  <a:rPr lang="en-US" sz="2400" b="1" dirty="0"/>
                  <a:t>.</a:t>
                </a:r>
                <a:r>
                  <a:rPr lang="en-US" sz="2400" dirty="0"/>
                  <a:t>  </a:t>
                </a:r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Domain:</a:t>
                </a:r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dirty="0"/>
                  <a:t>The domain of a relation </a:t>
                </a:r>
                <a:r>
                  <a:rPr lang="en-US" sz="2400" b="1" dirty="0"/>
                  <a:t>R </a:t>
                </a:r>
                <a:r>
                  <a:rPr lang="en-US" sz="2400" dirty="0"/>
                  <a:t>is the set of all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/>
                      </a:rPr>
                      <m:t>𝑥</m:t>
                    </m:r>
                  </m:oMath>
                </a14:m>
                <a:r>
                  <a:rPr lang="en-US" sz="2400" dirty="0"/>
                  <a:t>-values if the relation is represented as a set of ordered pairs.</a:t>
                </a:r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Range: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>The range of a relation </a:t>
                </a:r>
                <a:r>
                  <a:rPr lang="en-US" sz="2400" b="1" dirty="0"/>
                  <a:t>R </a:t>
                </a:r>
                <a:r>
                  <a:rPr lang="en-US" sz="2400" dirty="0"/>
                  <a:t>is the set of all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/>
                      </a:rPr>
                      <m:t>𝑦</m:t>
                    </m:r>
                  </m:oMath>
                </a14:m>
                <a:r>
                  <a:rPr lang="en-US" sz="2400" dirty="0"/>
                  <a:t>-values if the relation is represented as a set of ordered pairs.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7217" y="198533"/>
                <a:ext cx="8938519" cy="4781550"/>
              </a:xfrm>
              <a:blipFill rotWithShape="1">
                <a:blip r:embed="rId2"/>
                <a:stretch>
                  <a:fillRect l="-1022" t="-1020" r="-1022" b="-45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1" y="-19050"/>
            <a:ext cx="4495799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>
                <a:latin typeface="Cambria" panose="02040503050406030204" pitchFamily="18" charset="0"/>
              </a:rPr>
              <a:t>FORMALIZING RELATIONS AND FUNCTIONS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12140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540" y="316460"/>
            <a:ext cx="8938519" cy="4781550"/>
          </a:xfrm>
        </p:spPr>
        <p:txBody>
          <a:bodyPr>
            <a:noAutofit/>
          </a:bodyPr>
          <a:lstStyle/>
          <a:p>
            <a:pPr marL="0" indent="0" algn="just">
              <a:spcAft>
                <a:spcPts val="600"/>
              </a:spcAft>
              <a:buNone/>
            </a:pPr>
            <a:r>
              <a:rPr lang="en-US" sz="2400" b="1" u="sng" dirty="0">
                <a:solidFill>
                  <a:srgbClr val="0070C0"/>
                </a:solidFill>
              </a:rPr>
              <a:t>Relation as a Function</a:t>
            </a:r>
          </a:p>
          <a:p>
            <a:pPr marL="0" indent="0" algn="just">
              <a:spcAft>
                <a:spcPts val="600"/>
              </a:spcAft>
              <a:buNone/>
            </a:pPr>
            <a:r>
              <a:rPr lang="en-US" sz="2400" dirty="0"/>
              <a:t>A relation is function if each value in the domain of the relation is associated/paired with exactly one value in the range of the relation</a:t>
            </a:r>
            <a:r>
              <a:rPr lang="en-US" sz="2400" b="1" dirty="0"/>
              <a:t>.</a:t>
            </a:r>
          </a:p>
          <a:p>
            <a:pPr marL="0" indent="0" algn="just">
              <a:spcAft>
                <a:spcPts val="600"/>
              </a:spcAft>
              <a:buNone/>
            </a:pPr>
            <a:r>
              <a:rPr lang="en-US" sz="2400" b="1" dirty="0"/>
              <a:t>Mapping diagram:</a:t>
            </a:r>
          </a:p>
          <a:p>
            <a:pPr marL="0" indent="0" algn="just">
              <a:spcAft>
                <a:spcPts val="600"/>
              </a:spcAft>
              <a:buNone/>
            </a:pPr>
            <a:r>
              <a:rPr lang="en-US" sz="2400" dirty="0"/>
              <a:t>  </a:t>
            </a:r>
          </a:p>
          <a:p>
            <a:pPr marL="0" indent="0" algn="just">
              <a:spcAft>
                <a:spcPts val="600"/>
              </a:spcAft>
              <a:buNone/>
            </a:pPr>
            <a:endParaRPr lang="en-US" sz="2400" b="1" dirty="0">
              <a:solidFill>
                <a:srgbClr val="0070C0"/>
              </a:solidFill>
            </a:endParaRPr>
          </a:p>
          <a:p>
            <a:pPr marL="0" indent="0" algn="just">
              <a:spcAft>
                <a:spcPts val="600"/>
              </a:spcAft>
              <a:buNone/>
            </a:pPr>
            <a:endParaRPr lang="en-US" sz="2400" b="1" dirty="0">
              <a:solidFill>
                <a:srgbClr val="0070C0"/>
              </a:solidFill>
            </a:endParaRPr>
          </a:p>
          <a:p>
            <a:pPr marL="0" indent="0" algn="just">
              <a:spcAft>
                <a:spcPts val="600"/>
              </a:spcAft>
              <a:buNone/>
            </a:pPr>
            <a:endParaRPr lang="en-US" sz="2400" dirty="0"/>
          </a:p>
          <a:p>
            <a:pPr marL="0" indent="0" algn="just">
              <a:spcAft>
                <a:spcPts val="600"/>
              </a:spcAft>
              <a:buNone/>
            </a:pPr>
            <a:r>
              <a:rPr lang="en-US" sz="2400" dirty="0"/>
              <a:t>The relation </a:t>
            </a:r>
            <a:r>
              <a:rPr lang="en-US" sz="2400" b="1" dirty="0"/>
              <a:t>R </a:t>
            </a:r>
            <a:r>
              <a:rPr lang="en-US" sz="2400" dirty="0"/>
              <a:t>is a function since each value in domain is associated with only one value in range.</a:t>
            </a:r>
            <a:endParaRPr lang="en-US" sz="2400" b="1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1" y="-19050"/>
            <a:ext cx="4495799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FORMALIZING RELATIONS AND FUNCTIONS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2027531"/>
            <a:ext cx="2895600" cy="2296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54297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332" y="242601"/>
            <a:ext cx="8938519" cy="478155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</a:rPr>
              <a:t>Problem 1: Identify the domain and range of the relation given below. Represent the relation with a mapping diagram. Is the relation a function?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</a:rPr>
              <a:t>		 R = {(-2,1),(0,2),(1,1),(2,3)}  	</a:t>
            </a:r>
          </a:p>
          <a:p>
            <a:pPr marL="0" indent="0">
              <a:spcAft>
                <a:spcPts val="600"/>
              </a:spcAft>
              <a:buNone/>
            </a:pPr>
            <a:endParaRPr lang="en-US" sz="2400" b="1" dirty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endParaRPr lang="en-US" sz="2400" b="1" dirty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endParaRPr lang="en-US" sz="2400" b="1" dirty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br>
              <a:rPr lang="en-US" sz="2400" dirty="0"/>
            </a:br>
            <a:br>
              <a:rPr lang="en-US" sz="2400" dirty="0"/>
            </a:br>
            <a:endParaRPr lang="en-US" sz="2400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1" y="-19050"/>
            <a:ext cx="4495799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FORMALIZING RELATIONS AND FUNCTIONS</a:t>
            </a:r>
          </a:p>
        </p:txBody>
      </p:sp>
    </p:spTree>
    <p:extLst>
      <p:ext uri="{BB962C8B-B14F-4D97-AF65-F5344CB8AC3E}">
        <p14:creationId xmlns:p14="http://schemas.microsoft.com/office/powerpoint/2010/main" val="41287169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332" y="242601"/>
            <a:ext cx="8938519" cy="478155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</a:rPr>
              <a:t>Problem 1: Identify the domain and range of the relation given below. Represent the relation with a mapping diagram. Is the relation a function?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</a:rPr>
              <a:t>		      R = {(-2,1),(0,2),(1,1),(2,3)}  	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400" b="1" dirty="0"/>
              <a:t>Domain: </a:t>
            </a:r>
            <a:r>
              <a:rPr lang="en-US" sz="2400" dirty="0"/>
              <a:t>{-2,0,1,2}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400" b="1" dirty="0"/>
              <a:t>Range: </a:t>
            </a:r>
            <a:r>
              <a:rPr lang="en-US" sz="2400" dirty="0"/>
              <a:t>{1,2,3}</a:t>
            </a:r>
            <a:br>
              <a:rPr lang="en-US" sz="2400" dirty="0"/>
            </a:b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/>
              <a:t>Since each value in the domain is associated</a:t>
            </a:r>
            <a:br>
              <a:rPr lang="en-US" sz="2400" dirty="0"/>
            </a:br>
            <a:r>
              <a:rPr lang="en-US" sz="2400" dirty="0"/>
              <a:t>with only one value in domain, so the relation</a:t>
            </a:r>
            <a:br>
              <a:rPr lang="en-US" sz="2400" dirty="0"/>
            </a:br>
            <a:r>
              <a:rPr lang="en-US" sz="2400" b="1" dirty="0"/>
              <a:t>R</a:t>
            </a:r>
            <a:r>
              <a:rPr lang="en-US" sz="2400" dirty="0"/>
              <a:t> is a function.</a:t>
            </a:r>
            <a:br>
              <a:rPr lang="en-US" sz="2400" dirty="0"/>
            </a:b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endParaRPr lang="en-US" sz="2400" b="1" dirty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endParaRPr lang="en-US" sz="2400" b="1" dirty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br>
              <a:rPr lang="en-US" sz="2400" dirty="0"/>
            </a:br>
            <a:br>
              <a:rPr lang="en-US" sz="2400" dirty="0"/>
            </a:br>
            <a:endParaRPr lang="en-US" sz="2400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1" y="-19050"/>
            <a:ext cx="4495799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FORMALIZING RELATIONS AND FUNCTIONS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7851" y="1809750"/>
            <a:ext cx="3067050" cy="24669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573541" y="4334448"/>
            <a:ext cx="1873642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/>
              <a:t>Mapping Diagram</a:t>
            </a:r>
          </a:p>
        </p:txBody>
      </p:sp>
    </p:spTree>
    <p:extLst>
      <p:ext uri="{BB962C8B-B14F-4D97-AF65-F5344CB8AC3E}">
        <p14:creationId xmlns:p14="http://schemas.microsoft.com/office/powerpoint/2010/main" val="1774839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540" y="381000"/>
            <a:ext cx="8938519" cy="4781550"/>
          </a:xfrm>
        </p:spPr>
        <p:txBody>
          <a:bodyPr>
            <a:noAutofit/>
          </a:bodyPr>
          <a:lstStyle/>
          <a:p>
            <a:pPr marL="0" indent="0" algn="just">
              <a:spcAft>
                <a:spcPts val="600"/>
              </a:spcAft>
              <a:buNone/>
            </a:pPr>
            <a:r>
              <a:rPr lang="en-US" sz="2400" b="1" u="sng" dirty="0">
                <a:solidFill>
                  <a:srgbClr val="0070C0"/>
                </a:solidFill>
              </a:rPr>
              <a:t>Vertical Line Test</a:t>
            </a:r>
          </a:p>
          <a:p>
            <a:pPr marL="0" indent="0" algn="just">
              <a:spcAft>
                <a:spcPts val="600"/>
              </a:spcAft>
              <a:buNone/>
            </a:pPr>
            <a:r>
              <a:rPr lang="en-US" sz="2400" dirty="0"/>
              <a:t>If we are given the graph of a relation, we can tell whether the relation is a function or not by using a vertical line test on the graph. The rule is:</a:t>
            </a:r>
          </a:p>
          <a:p>
            <a:pPr marL="0" indent="0">
              <a:spcAft>
                <a:spcPts val="600"/>
              </a:spcAft>
              <a:buNone/>
              <a:tabLst>
                <a:tab pos="573088" algn="l"/>
              </a:tabLst>
            </a:pPr>
            <a:r>
              <a:rPr lang="en-US" sz="2400" b="1" dirty="0"/>
              <a:t>      “Draw vertical lines (parallel to the y-axis) passing through the      	graph. If any vertical line passes through more than 1 point on </a:t>
            </a:r>
            <a:br>
              <a:rPr lang="en-US" sz="2400" b="1" dirty="0"/>
            </a:br>
            <a:r>
              <a:rPr lang="en-US" sz="2400" b="1" dirty="0"/>
              <a:t>	the graph at the same time, then the relation is a function.”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1" y="-19050"/>
            <a:ext cx="4495799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FORMALIZING RELATIONS AND FUNCTIONS</a:t>
            </a:r>
          </a:p>
        </p:txBody>
      </p:sp>
    </p:spTree>
    <p:extLst>
      <p:ext uri="{BB962C8B-B14F-4D97-AF65-F5344CB8AC3E}">
        <p14:creationId xmlns:p14="http://schemas.microsoft.com/office/powerpoint/2010/main" val="7045515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540" y="381000"/>
            <a:ext cx="8938519" cy="4468996"/>
          </a:xfrm>
        </p:spPr>
        <p:txBody>
          <a:bodyPr>
            <a:noAutofit/>
          </a:bodyPr>
          <a:lstStyle/>
          <a:p>
            <a:pPr marL="0" indent="0" algn="just">
              <a:spcAft>
                <a:spcPts val="600"/>
              </a:spcAft>
              <a:buNone/>
            </a:pPr>
            <a:r>
              <a:rPr lang="en-US" sz="2400" b="1" u="sng" dirty="0">
                <a:solidFill>
                  <a:srgbClr val="0070C0"/>
                </a:solidFill>
              </a:rPr>
              <a:t>Vertical Line Test</a:t>
            </a:r>
          </a:p>
          <a:p>
            <a:pPr marL="0" indent="0" algn="just">
              <a:spcAft>
                <a:spcPts val="600"/>
              </a:spcAft>
              <a:buNone/>
            </a:pPr>
            <a:br>
              <a:rPr lang="en-US" sz="2400" dirty="0"/>
            </a:br>
            <a:endParaRPr lang="en-US" sz="2400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1" y="-19050"/>
            <a:ext cx="4495799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FORMALIZING RELATIONS AND FUNCTIONS</a:t>
            </a:r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2349806" y="1276350"/>
            <a:ext cx="0" cy="274320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V="1">
            <a:off x="813412" y="2647949"/>
            <a:ext cx="3072788" cy="1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Arc 7"/>
          <p:cNvSpPr/>
          <p:nvPr/>
        </p:nvSpPr>
        <p:spPr>
          <a:xfrm>
            <a:off x="1546952" y="2114550"/>
            <a:ext cx="1600200" cy="2057400"/>
          </a:xfrm>
          <a:prstGeom prst="arc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rc 9"/>
          <p:cNvSpPr/>
          <p:nvPr/>
        </p:nvSpPr>
        <p:spPr>
          <a:xfrm flipH="1">
            <a:off x="1549706" y="2114550"/>
            <a:ext cx="1600200" cy="2057400"/>
          </a:xfrm>
          <a:prstGeom prst="arc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2971800" y="1428750"/>
            <a:ext cx="0" cy="2057400"/>
          </a:xfrm>
          <a:prstGeom prst="straightConnector1">
            <a:avLst/>
          </a:prstGeom>
          <a:ln w="12700">
            <a:solidFill>
              <a:schemeClr val="tx1"/>
            </a:solidFill>
            <a:prstDash val="lg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2568766" y="1428750"/>
            <a:ext cx="0" cy="2057400"/>
          </a:xfrm>
          <a:prstGeom prst="straightConnector1">
            <a:avLst/>
          </a:prstGeom>
          <a:ln w="12700">
            <a:solidFill>
              <a:schemeClr val="tx1"/>
            </a:solidFill>
            <a:prstDash val="lg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2100549" y="1428750"/>
            <a:ext cx="0" cy="2057400"/>
          </a:xfrm>
          <a:prstGeom prst="straightConnector1">
            <a:avLst/>
          </a:prstGeom>
          <a:ln w="12700">
            <a:solidFill>
              <a:schemeClr val="tx1"/>
            </a:solidFill>
            <a:prstDash val="lg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1709451" y="1428750"/>
            <a:ext cx="0" cy="2057400"/>
          </a:xfrm>
          <a:prstGeom prst="straightConnector1">
            <a:avLst/>
          </a:prstGeom>
          <a:ln w="12700">
            <a:solidFill>
              <a:schemeClr val="tx1"/>
            </a:solidFill>
            <a:prstDash val="lg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535017" y="4085652"/>
            <a:ext cx="1612135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/>
              <a:t>It is a Function</a:t>
            </a: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6705600" y="1276349"/>
            <a:ext cx="0" cy="274320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5169206" y="2647948"/>
            <a:ext cx="3072788" cy="1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/>
          <p:cNvSpPr/>
          <p:nvPr/>
        </p:nvSpPr>
        <p:spPr>
          <a:xfrm>
            <a:off x="5856383" y="1809750"/>
            <a:ext cx="1665383" cy="1676400"/>
          </a:xfrm>
          <a:prstGeom prst="ellipse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7521766" y="1619250"/>
            <a:ext cx="0" cy="2057400"/>
          </a:xfrm>
          <a:prstGeom prst="straightConnector1">
            <a:avLst/>
          </a:prstGeom>
          <a:ln w="12700">
            <a:solidFill>
              <a:schemeClr val="tx1"/>
            </a:solidFill>
            <a:prstDash val="lg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7031515" y="1619248"/>
            <a:ext cx="0" cy="2057400"/>
          </a:xfrm>
          <a:prstGeom prst="straightConnector1">
            <a:avLst/>
          </a:prstGeom>
          <a:ln w="12700">
            <a:solidFill>
              <a:schemeClr val="tx1"/>
            </a:solidFill>
            <a:prstDash val="lg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6421915" y="1630265"/>
            <a:ext cx="0" cy="2057400"/>
          </a:xfrm>
          <a:prstGeom prst="straightConnector1">
            <a:avLst/>
          </a:prstGeom>
          <a:ln w="12700">
            <a:solidFill>
              <a:schemeClr val="tx1"/>
            </a:solidFill>
            <a:prstDash val="lg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5856383" y="1638756"/>
            <a:ext cx="0" cy="2057400"/>
          </a:xfrm>
          <a:prstGeom prst="straightConnector1">
            <a:avLst/>
          </a:prstGeom>
          <a:ln w="12700">
            <a:solidFill>
              <a:schemeClr val="tx1"/>
            </a:solidFill>
            <a:prstDash val="lg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5777612" y="4073716"/>
            <a:ext cx="1975324" cy="36483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/>
              <a:t>It is not a Function</a:t>
            </a:r>
          </a:p>
        </p:txBody>
      </p:sp>
    </p:spTree>
    <p:extLst>
      <p:ext uri="{BB962C8B-B14F-4D97-AF65-F5344CB8AC3E}">
        <p14:creationId xmlns:p14="http://schemas.microsoft.com/office/powerpoint/2010/main" val="23220197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332" y="242601"/>
            <a:ext cx="8938519" cy="478155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</a:rPr>
              <a:t>Problem 2: Use the vertical line test to determine whether the relation represented by the graph is a function or not.  	</a:t>
            </a:r>
          </a:p>
          <a:p>
            <a:pPr marL="0" indent="0">
              <a:spcAft>
                <a:spcPts val="600"/>
              </a:spcAft>
              <a:buNone/>
            </a:pPr>
            <a:endParaRPr lang="en-US" sz="2400" b="1" dirty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endParaRPr lang="en-US" sz="2400" b="1" dirty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endParaRPr lang="en-US" sz="2400" b="1" dirty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br>
              <a:rPr lang="en-US" sz="2400" dirty="0"/>
            </a:br>
            <a:br>
              <a:rPr lang="en-US" sz="2400" dirty="0"/>
            </a:br>
            <a:endParaRPr lang="en-US" sz="2400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1" y="-19050"/>
            <a:ext cx="4495799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FORMALIZING RELATIONS AND FUNCTIONS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3787507" y="1123950"/>
            <a:ext cx="0" cy="274320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V="1">
            <a:off x="2251113" y="2495549"/>
            <a:ext cx="3072788" cy="1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val 1"/>
          <p:cNvSpPr/>
          <p:nvPr/>
        </p:nvSpPr>
        <p:spPr>
          <a:xfrm>
            <a:off x="2914550" y="1676300"/>
            <a:ext cx="114500" cy="1145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352800" y="2876550"/>
            <a:ext cx="114500" cy="1145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3730257" y="1962150"/>
            <a:ext cx="114500" cy="1145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391069" y="2877469"/>
            <a:ext cx="114500" cy="1145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4724400" y="1619050"/>
            <a:ext cx="114500" cy="1145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8686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4605</TotalTime>
  <Words>405</Words>
  <Application>Microsoft Office PowerPoint</Application>
  <PresentationFormat>On-screen Show (16:9)</PresentationFormat>
  <Paragraphs>69</Paragraphs>
  <Slides>10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Cambria</vt:lpstr>
      <vt:lpstr>Cambria Math</vt:lpstr>
      <vt:lpstr>Times New Roman</vt:lpstr>
      <vt:lpstr>Office Theme</vt:lpstr>
      <vt:lpstr> Formalizing Relations and Functions</vt:lpstr>
      <vt:lpstr>FORMALIZING RELATIONS AND FUNCTIONS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Rafae</dc:creator>
  <cp:lastModifiedBy>Jeff Twiddy</cp:lastModifiedBy>
  <cp:revision>394</cp:revision>
  <dcterms:created xsi:type="dcterms:W3CDTF">2016-10-20T15:06:14Z</dcterms:created>
  <dcterms:modified xsi:type="dcterms:W3CDTF">2017-01-14T18:39:30Z</dcterms:modified>
</cp:coreProperties>
</file>